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2" r:id="rId10"/>
    <p:sldId id="271" r:id="rId11"/>
    <p:sldId id="264" r:id="rId12"/>
    <p:sldId id="263" r:id="rId13"/>
    <p:sldId id="270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33A9C-D579-401B-B863-399F2B0731B5}" type="datetimeFigureOut">
              <a:rPr lang="tr-TR" smtClean="0"/>
              <a:t>19.09.2014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F1F33-AA24-4417-BBB8-CDD276A366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188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mtClean="0"/>
              <a:t>     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F1F33-AA24-4417-BBB8-CDD276A3667C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512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19.09.2014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19.09.2014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19.09.2014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19.09.2014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19.09.2014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19.09.2014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19.09.2014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19.09.2014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19.09.2014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19.09.2014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19.09.2014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19.09.2014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lgispot.com/bilgisayarin-faydalari-ve-zararlari" TargetMode="External"/><Relationship Id="rId2" Type="http://schemas.openxmlformats.org/officeDocument/2006/relationships/hyperlink" Target="http://tr.wikipedia.org/wiki/Bilgisaya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lgisayarnedir.com/bilgisayarin-faydalari-zararlari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latin typeface="Algerian" pitchFamily="82" charset="0"/>
              </a:rPr>
              <a:t>BILGISAYAR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latin typeface="Calibri" pitchFamily="34" charset="0"/>
              </a:rPr>
              <a:t>e. IRMAK ÇALIŞKAN-DOĞA EZGİ ERİŞ-DOĞA ÇIKAL</a:t>
            </a:r>
            <a:endParaRPr lang="tr-TR" dirty="0">
              <a:latin typeface="Calibri" pitchFamily="34" charset="0"/>
            </a:endParaRPr>
          </a:p>
        </p:txBody>
      </p:sp>
      <p:pic>
        <p:nvPicPr>
          <p:cNvPr id="1026" name="Picture 2" descr="C:\Users\SINIF\Desktop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08" y="235287"/>
            <a:ext cx="2505000" cy="25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41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/>
              <a:t>bilgisayArLARIN</a:t>
            </a:r>
            <a:r>
              <a:rPr lang="tr-TR" dirty="0" smtClean="0"/>
              <a:t> </a:t>
            </a:r>
            <a:r>
              <a:rPr lang="tr-TR" dirty="0"/>
              <a:t>ZARARLARI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10)Zararlı içerikli sitelerinde engellenememesi çocuklar için büyük risk teşkil edebiliyor.</a:t>
            </a:r>
          </a:p>
          <a:p>
            <a:r>
              <a:rPr lang="tr-TR" sz="2000" dirty="0"/>
              <a:t>11)Sosyal olmayan bir </a:t>
            </a:r>
            <a:r>
              <a:rPr lang="tr-TR" sz="2000" dirty="0" smtClean="0"/>
              <a:t>toplum </a:t>
            </a:r>
            <a:r>
              <a:rPr lang="tr-TR" sz="2000" dirty="0"/>
              <a:t>ve nesillerin yetişmesine sebep oluyor.</a:t>
            </a:r>
          </a:p>
          <a:p>
            <a:r>
              <a:rPr lang="tr-TR" sz="2000" dirty="0"/>
              <a:t>12)İnsanlar arasındaki bağ ve ilişkilerin azalmasına sebep olabiliyor.</a:t>
            </a:r>
          </a:p>
          <a:p>
            <a:r>
              <a:rPr lang="tr-TR" sz="2000" dirty="0"/>
              <a:t>13)İnsanların çeşitli arayışlar içinde olmasıyla birlikte cinayet, dolandırıcılık, kaçırılma vb. vakaların artmasına sebep oluyor.</a:t>
            </a:r>
          </a:p>
          <a:p>
            <a:r>
              <a:rPr lang="tr-TR" sz="2000" dirty="0"/>
              <a:t>14)Uzun süre bilgisayar kullanımı ruh </a:t>
            </a:r>
            <a:r>
              <a:rPr lang="tr-TR" sz="2000" dirty="0" err="1" smtClean="0"/>
              <a:t>sağlığınıda</a:t>
            </a:r>
            <a:r>
              <a:rPr lang="tr-TR" sz="2000" dirty="0" smtClean="0"/>
              <a:t> </a:t>
            </a:r>
            <a:r>
              <a:rPr lang="tr-TR" sz="2000" dirty="0"/>
              <a:t>olumsuz etkileyebiliyor.</a:t>
            </a:r>
          </a:p>
          <a:p>
            <a:r>
              <a:rPr lang="tr-TR" sz="2000" dirty="0"/>
              <a:t> 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17293"/>
            <a:ext cx="3085631" cy="304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26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740353" cy="657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7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KAYNAKÇA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>
                <a:hlinkClick r:id="rId2"/>
              </a:rPr>
              <a:t>http://tr.wikipedia.org/wiki/Bilgisayar</a:t>
            </a:r>
            <a:endParaRPr lang="tr-TR" sz="2800" dirty="0"/>
          </a:p>
          <a:p>
            <a:r>
              <a:rPr lang="tr-TR" sz="2000" dirty="0">
                <a:hlinkClick r:id="rId3"/>
              </a:rPr>
              <a:t>http://</a:t>
            </a:r>
            <a:r>
              <a:rPr lang="tr-TR" sz="2000" dirty="0" smtClean="0">
                <a:hlinkClick r:id="rId3"/>
              </a:rPr>
              <a:t>www.bilgispot.com/bilgisayarin-faydalari-ve-zararlari</a:t>
            </a:r>
            <a:endParaRPr lang="tr-TR" sz="2000" dirty="0" smtClean="0"/>
          </a:p>
          <a:p>
            <a:r>
              <a:rPr lang="tr-TR" sz="2000" dirty="0">
                <a:hlinkClick r:id="rId4"/>
              </a:rPr>
              <a:t>http://</a:t>
            </a:r>
            <a:r>
              <a:rPr lang="tr-TR" sz="2000" dirty="0" smtClean="0">
                <a:hlinkClick r:id="rId4"/>
              </a:rPr>
              <a:t>www.bilgisayarnedir.com/bilgisayarin-faydalari-zararlari.html</a:t>
            </a:r>
            <a:endParaRPr lang="tr-TR" sz="2000" dirty="0" smtClean="0"/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40109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Dinlediğiniz için teşekkürler</a:t>
            </a:r>
            <a:endParaRPr lang="tr-TR" dirty="0"/>
          </a:p>
        </p:txBody>
      </p:sp>
      <p:pic>
        <p:nvPicPr>
          <p:cNvPr id="4098" name="Picture 2" descr="\\labserver\ogrenci\6-C\funny_gif_by_luckygay-d41b01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964" y="1626969"/>
            <a:ext cx="2923423" cy="200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labserver\ogrenci\6-C\tumblr_macs8w536N1rc2znyo1_25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676" y="4221088"/>
            <a:ext cx="390253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labserver\ogrenci\6-C\tumblr_m9wm5uCvYS1rqa0i6o1_25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1397820"/>
            <a:ext cx="3071387" cy="231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2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>
                <a:latin typeface="+mn-lt"/>
              </a:rPr>
              <a:t>Geçmişten Günümüze Bilgisayar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 smtClean="0"/>
              <a:t>Bilgisayarlar çok farklı biçimlerde karşımıza çıkabilirler. 20. yüzyıllarda ilk bilgisayarlar kocaman bir oda büyüklüğündeydiler.</a:t>
            </a:r>
            <a:endParaRPr lang="tr-T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70584"/>
            <a:ext cx="392494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79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      GEÇMİŞTEN GÜNÜMÜZE BİLGİSAYAR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1052736"/>
            <a:ext cx="7884368" cy="8414271"/>
          </a:xfrm>
        </p:spPr>
        <p:txBody>
          <a:bodyPr>
            <a:normAutofit/>
          </a:bodyPr>
          <a:lstStyle/>
          <a:p>
            <a:pPr algn="ctr"/>
            <a:r>
              <a:rPr lang="tr-TR" sz="3200" dirty="0" smtClean="0"/>
              <a:t>Günümüzde </a:t>
            </a:r>
            <a:r>
              <a:rPr lang="tr-TR" sz="2800" dirty="0" smtClean="0"/>
              <a:t>bilgisayarlar</a:t>
            </a:r>
            <a:r>
              <a:rPr lang="tr-TR" sz="3200" dirty="0" smtClean="0"/>
              <a:t> artık  yüzlerce  kat  enerji  tüketiyorlardı. 21. yüzyılda ise bilgisayarların bir kol saatine sığacak  ve küçük bir pil ile çalışacak duruma geldiler.</a:t>
            </a:r>
            <a:endParaRPr lang="tr-T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0" b="96917" l="4865" r="969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64220"/>
            <a:ext cx="4248472" cy="393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 rot="19814449">
            <a:off x="4778475" y="4547983"/>
            <a:ext cx="576064" cy="2587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525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Geçmişten günümüze </a:t>
            </a:r>
            <a:r>
              <a:rPr lang="tr-TR" dirty="0" err="1" smtClean="0"/>
              <a:t>bilgisyar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Bu kadar küçük olmalarının nedeni, 1969 yılında yarı iletkenler ile çok küçük alanlara sığdırılabilen devreler yapılmasıdır.</a:t>
            </a:r>
            <a:endParaRPr lang="tr-T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38" b="92923" l="7069" r="94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218" y="2996952"/>
            <a:ext cx="55245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3995936" y="4005064"/>
            <a:ext cx="720080" cy="5397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757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Geçmişten günümüze bilgisayar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Şu anda  kullanılan bilgisayarlar  Intel’ in  ilk işlemci </a:t>
            </a:r>
            <a:r>
              <a:rPr lang="tr-TR" sz="2800" dirty="0"/>
              <a:t>u</a:t>
            </a:r>
            <a:r>
              <a:rPr lang="tr-TR" sz="2800" dirty="0" smtClean="0"/>
              <a:t>nvanına sahip olan  4004 ‘ ten sonra   bilgisayarlar  teknoloji açısından hızlanmıştır.</a:t>
            </a:r>
            <a:endParaRPr lang="tr-TR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70165"/>
            <a:ext cx="52387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 rot="20983458">
            <a:off x="3705736" y="4930729"/>
            <a:ext cx="504056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340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Bilgisayarların yararları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12857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tr-TR" sz="2400" b="0" dirty="0"/>
              <a:t>Bilgisayar bilgiye ulaşmaya kolaylaştırır.</a:t>
            </a:r>
          </a:p>
          <a:p>
            <a:r>
              <a:rPr lang="tr-TR" sz="2400" b="0" dirty="0" smtClean="0"/>
              <a:t>2)Bilgiye </a:t>
            </a:r>
            <a:r>
              <a:rPr lang="tr-TR" sz="2400" b="0" dirty="0"/>
              <a:t>hızlı ulaşmayı sağlar.</a:t>
            </a:r>
          </a:p>
          <a:p>
            <a:r>
              <a:rPr lang="tr-TR" sz="2400" b="0" dirty="0" smtClean="0"/>
              <a:t>3)Bilginin </a:t>
            </a:r>
            <a:r>
              <a:rPr lang="tr-TR" sz="2400" b="0" dirty="0"/>
              <a:t>kolay yayılmasını sağlar.</a:t>
            </a:r>
          </a:p>
          <a:p>
            <a:r>
              <a:rPr lang="tr-TR" sz="2400" b="0" dirty="0" smtClean="0"/>
              <a:t>4)Okur </a:t>
            </a:r>
            <a:r>
              <a:rPr lang="tr-TR" sz="2400" b="0" dirty="0"/>
              <a:t>yazarlığı arttırır.</a:t>
            </a:r>
          </a:p>
          <a:p>
            <a:r>
              <a:rPr lang="tr-TR" sz="2400" b="0" dirty="0" smtClean="0"/>
              <a:t>5)Dünyanın </a:t>
            </a:r>
            <a:r>
              <a:rPr lang="tr-TR" sz="2400" b="0" dirty="0"/>
              <a:t>her yeri hakkında bilgi edinmemizi sağlar.</a:t>
            </a:r>
          </a:p>
          <a:p>
            <a:r>
              <a:rPr lang="tr-TR" sz="2400" b="0" dirty="0" smtClean="0"/>
              <a:t>6)Film</a:t>
            </a:r>
            <a:r>
              <a:rPr lang="tr-TR" sz="2400" b="0" dirty="0"/>
              <a:t>, Müzik, Video, Oyun vb. içerikler sayesinde eğlenceyi ayağımıza kadar getirir.</a:t>
            </a:r>
          </a:p>
          <a:p>
            <a:r>
              <a:rPr lang="tr-TR" sz="2400" b="0" dirty="0" smtClean="0"/>
              <a:t>7)Büyük </a:t>
            </a:r>
            <a:r>
              <a:rPr lang="tr-TR" sz="2400" b="0" dirty="0"/>
              <a:t>bir yer olan dünyayı küçük bir yer haline getirir. (iletişimi kolaylaştırır)</a:t>
            </a:r>
          </a:p>
          <a:p>
            <a:endParaRPr lang="tr-TR" sz="2400" b="0" dirty="0"/>
          </a:p>
        </p:txBody>
      </p:sp>
    </p:spTree>
    <p:extLst>
      <p:ext uri="{BB962C8B-B14F-4D97-AF65-F5344CB8AC3E}">
        <p14:creationId xmlns:p14="http://schemas.microsoft.com/office/powerpoint/2010/main" val="196444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/>
              <a:t>BilgisayarlarIn</a:t>
            </a:r>
            <a:r>
              <a:rPr lang="tr-TR" dirty="0" smtClean="0"/>
              <a:t> </a:t>
            </a:r>
            <a:r>
              <a:rPr lang="tr-TR" dirty="0" err="1" smtClean="0"/>
              <a:t>yararlarI</a:t>
            </a:r>
            <a:r>
              <a:rPr lang="tr-TR" dirty="0" smtClean="0"/>
              <a:t>  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1052736"/>
            <a:ext cx="7520940" cy="4560620"/>
          </a:xfrm>
        </p:spPr>
        <p:txBody>
          <a:bodyPr>
            <a:normAutofit/>
          </a:bodyPr>
          <a:lstStyle/>
          <a:p>
            <a:r>
              <a:rPr lang="tr-TR" sz="2000" b="0" dirty="0" smtClean="0"/>
              <a:t>8)Günlük </a:t>
            </a:r>
            <a:r>
              <a:rPr lang="tr-TR" sz="2000" b="0" dirty="0"/>
              <a:t>hayatta çok uzun vakit alacak işlemleri kısa sürede yapabilmemizi sağlar</a:t>
            </a:r>
            <a:r>
              <a:rPr lang="tr-TR" sz="2000" b="0" dirty="0" smtClean="0"/>
              <a:t>.</a:t>
            </a:r>
          </a:p>
          <a:p>
            <a:endParaRPr lang="tr-TR" sz="2000" b="0" dirty="0"/>
          </a:p>
          <a:p>
            <a:r>
              <a:rPr lang="tr-TR" sz="2000" b="0" dirty="0" smtClean="0"/>
              <a:t>9)İnsanoğlunun </a:t>
            </a:r>
            <a:r>
              <a:rPr lang="tr-TR" sz="2000" b="0" dirty="0"/>
              <a:t>günlerce uğraşarak ulaşabileceği sonuçlara kısa çalışmalarla ulaşmamızı </a:t>
            </a:r>
            <a:r>
              <a:rPr lang="tr-TR" sz="2000" b="0" dirty="0" smtClean="0"/>
              <a:t>sağlar</a:t>
            </a:r>
            <a:r>
              <a:rPr lang="tr-TR" sz="2000" b="0" dirty="0"/>
              <a:t>.</a:t>
            </a:r>
            <a:endParaRPr lang="tr-TR" sz="2000" b="0" dirty="0" smtClean="0"/>
          </a:p>
          <a:p>
            <a:endParaRPr lang="tr-TR" sz="2000" b="0" dirty="0"/>
          </a:p>
          <a:p>
            <a:r>
              <a:rPr lang="tr-TR" sz="2000" b="0" dirty="0" smtClean="0"/>
              <a:t>10)İnsanlara </a:t>
            </a:r>
            <a:r>
              <a:rPr lang="tr-TR" sz="2000" b="0" dirty="0"/>
              <a:t>kendini ifade etme şansı tanır</a:t>
            </a:r>
            <a:r>
              <a:rPr lang="tr-TR" sz="2000" b="0" dirty="0" smtClean="0"/>
              <a:t>.,</a:t>
            </a:r>
          </a:p>
          <a:p>
            <a:endParaRPr lang="tr-TR" sz="2000" b="0" dirty="0"/>
          </a:p>
          <a:p>
            <a:r>
              <a:rPr lang="tr-TR" sz="2000" b="0" dirty="0" smtClean="0"/>
              <a:t>11)Öğrenciler </a:t>
            </a:r>
            <a:r>
              <a:rPr lang="tr-TR" sz="2000" b="0" dirty="0"/>
              <a:t>için bilgi ve iletişim kaynağı olur</a:t>
            </a:r>
            <a:r>
              <a:rPr lang="tr-TR" sz="2000" b="0" dirty="0" smtClean="0"/>
              <a:t>.</a:t>
            </a:r>
            <a:endParaRPr lang="tr-TR" sz="2000" b="0" dirty="0"/>
          </a:p>
        </p:txBody>
      </p:sp>
    </p:spTree>
    <p:extLst>
      <p:ext uri="{BB962C8B-B14F-4D97-AF65-F5344CB8AC3E}">
        <p14:creationId xmlns:p14="http://schemas.microsoft.com/office/powerpoint/2010/main" val="193181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340768"/>
            <a:ext cx="7520940" cy="3579849"/>
          </a:xfrm>
        </p:spPr>
        <p:txBody>
          <a:bodyPr>
            <a:noAutofit/>
          </a:bodyPr>
          <a:lstStyle/>
          <a:p>
            <a:r>
              <a:rPr lang="tr-TR" sz="2000" b="0" dirty="0" smtClean="0"/>
              <a:t>12)Ev </a:t>
            </a:r>
            <a:r>
              <a:rPr lang="tr-TR" sz="2000" b="0" dirty="0"/>
              <a:t>hanımları için vakit geçirme aracı.</a:t>
            </a:r>
          </a:p>
          <a:p>
            <a:r>
              <a:rPr lang="tr-TR" sz="2000" b="0" dirty="0" smtClean="0"/>
              <a:t>13Çok </a:t>
            </a:r>
            <a:r>
              <a:rPr lang="tr-TR" sz="2000" b="0" dirty="0"/>
              <a:t>uzaktaki kişilerle yüksek ücretlerle konuşmak yerine ücretsiz saatlerce görüntülü görüşmeleri yapma olanağı tanır.</a:t>
            </a:r>
          </a:p>
          <a:p>
            <a:r>
              <a:rPr lang="tr-TR" sz="2000" b="0" dirty="0" smtClean="0"/>
              <a:t>14)Ticarette de </a:t>
            </a:r>
            <a:r>
              <a:rPr lang="tr-TR" sz="2000" b="0" dirty="0"/>
              <a:t>insanlara ulaşma konusunda oldukça </a:t>
            </a:r>
            <a:r>
              <a:rPr lang="tr-TR" sz="2000" b="0" dirty="0" smtClean="0"/>
              <a:t>yararlıdır.</a:t>
            </a:r>
          </a:p>
          <a:p>
            <a:endParaRPr lang="tr-TR" sz="2000" b="0" dirty="0"/>
          </a:p>
          <a:p>
            <a:r>
              <a:rPr lang="tr-TR" sz="2000" b="0" dirty="0" smtClean="0"/>
              <a:t>15)Bilgisayar </a:t>
            </a:r>
            <a:r>
              <a:rPr lang="tr-TR" sz="2000" b="0" dirty="0"/>
              <a:t>doğru kullanıldığında bu gibi daha birçok faydası vardır. Ancak, sadece bilgisayarla yaşamak ve onu hayatımızın odak noktası haline getirmek beraberinde yarardan çok zarar getirebiliyor.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09198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/>
              <a:t>BilgIsayarlarIn</a:t>
            </a:r>
            <a:r>
              <a:rPr lang="tr-TR" dirty="0" smtClean="0"/>
              <a:t>  </a:t>
            </a:r>
            <a:r>
              <a:rPr lang="tr-TR" dirty="0" err="1" smtClean="0"/>
              <a:t>zararlarI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arenR"/>
            </a:pPr>
            <a:r>
              <a:rPr lang="tr-TR" dirty="0" smtClean="0"/>
              <a:t>Bağımlılık</a:t>
            </a:r>
          </a:p>
          <a:p>
            <a:pPr>
              <a:buFont typeface="+mj-lt"/>
              <a:buAutoNum type="arabicParenR"/>
            </a:pPr>
            <a:r>
              <a:rPr lang="tr-TR" dirty="0" smtClean="0"/>
              <a:t>Sohbet</a:t>
            </a:r>
          </a:p>
          <a:p>
            <a:pPr>
              <a:buFont typeface="+mj-lt"/>
              <a:buAutoNum type="arabicParenR"/>
            </a:pPr>
            <a:r>
              <a:rPr lang="tr-TR" dirty="0" smtClean="0"/>
              <a:t>Kumar</a:t>
            </a:r>
          </a:p>
          <a:p>
            <a:pPr>
              <a:buFont typeface="+mj-lt"/>
              <a:buAutoNum type="arabicParenR"/>
            </a:pPr>
            <a:r>
              <a:rPr lang="tr-TR" dirty="0" smtClean="0"/>
              <a:t>Yanlış bilgiler </a:t>
            </a:r>
          </a:p>
          <a:p>
            <a:pPr>
              <a:buFont typeface="+mj-lt"/>
              <a:buAutoNum type="arabicParenR"/>
            </a:pPr>
            <a:r>
              <a:rPr lang="tr-TR" dirty="0" smtClean="0"/>
              <a:t>Radyasyon yayması</a:t>
            </a:r>
          </a:p>
          <a:p>
            <a:pPr>
              <a:buFont typeface="+mj-lt"/>
              <a:buAutoNum type="arabicParenR"/>
            </a:pPr>
            <a:endParaRPr lang="tr-TR" dirty="0"/>
          </a:p>
        </p:txBody>
      </p:sp>
      <p:pic>
        <p:nvPicPr>
          <p:cNvPr id="1027" name="Picture 3" descr="\\labserver\ogrenci\6-C\image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68760"/>
            <a:ext cx="4608512" cy="377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73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çılar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çılar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çıla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112</TotalTime>
  <Words>344</Words>
  <Application>Microsoft Office PowerPoint</Application>
  <PresentationFormat>Ekran Gösterisi (4:3)</PresentationFormat>
  <Paragraphs>51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Açılar</vt:lpstr>
      <vt:lpstr>BILGISAYAR</vt:lpstr>
      <vt:lpstr>Geçmişten Günümüze Bilgisayar</vt:lpstr>
      <vt:lpstr>      GEÇMİŞTEN GÜNÜMÜZE BİLGİSAYAR</vt:lpstr>
      <vt:lpstr>Geçmişten günümüze bilgisyar</vt:lpstr>
      <vt:lpstr>Geçmişten günümüze bilgisayar</vt:lpstr>
      <vt:lpstr>Bilgisayarların yararları</vt:lpstr>
      <vt:lpstr>BilgisayarlarIn yararlarI   </vt:lpstr>
      <vt:lpstr>PowerPoint Sunusu</vt:lpstr>
      <vt:lpstr>BilgIsayarlarIn  zararlarI</vt:lpstr>
      <vt:lpstr>bilgisayArLARIN ZARARLARI</vt:lpstr>
      <vt:lpstr>PowerPoint Sunusu</vt:lpstr>
      <vt:lpstr>KAYNAKÇA</vt:lpstr>
      <vt:lpstr>Dinlediğiniz için teşekkürler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BILGISAYAR</dc:title>
  <dc:creator>SINIF</dc:creator>
  <cp:lastModifiedBy>SINIF</cp:lastModifiedBy>
  <cp:revision>20</cp:revision>
  <dcterms:created xsi:type="dcterms:W3CDTF">2014-09-12T06:22:03Z</dcterms:created>
  <dcterms:modified xsi:type="dcterms:W3CDTF">2014-09-19T07:22:04Z</dcterms:modified>
</cp:coreProperties>
</file>